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5" d="100"/>
          <a:sy n="95" d="100"/>
        </p:scale>
        <p:origin x="-44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79E1F-8214-4985-9B84-A7E671C04218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73E35-ED8E-4259-A407-2776A52840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73E35-ED8E-4259-A407-2776A528400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76D59-D74A-4472-B9E3-85184964425F}" type="datetimeFigureOut">
              <a:rPr lang="en-US" smtClean="0"/>
              <a:t>3/25/2020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E20D1-F313-4C01-8867-D1F7E18D93E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>
                <a:solidFill>
                  <a:srgbClr val="FF0000"/>
                </a:solidFill>
              </a:rPr>
              <a:t>Peripheral Nervous System </a:t>
            </a:r>
            <a:endParaRPr lang="en-US" sz="4800" b="1" u="sng" dirty="0">
              <a:solidFill>
                <a:srgbClr val="FF0000"/>
              </a:solidFill>
            </a:endParaRPr>
          </a:p>
        </p:txBody>
      </p:sp>
      <p:sp useBgFill="1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/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4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heavy" dirty="0"/>
              <a:t>Spinal Nerves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/>
              <a:t>A peripheral nerve attached to the spinal cord.</a:t>
            </a:r>
          </a:p>
          <a:p>
            <a:pPr>
              <a:buNone/>
            </a:pPr>
            <a:r>
              <a:rPr lang="en-US" b="1" u="sng" dirty="0"/>
              <a:t>Afferent axon:</a:t>
            </a:r>
            <a:endParaRPr lang="en-US" dirty="0"/>
          </a:p>
          <a:p>
            <a:r>
              <a:rPr lang="en-US" dirty="0"/>
              <a:t>An axon directed toward the central nervous system conveying sensory information.</a:t>
            </a:r>
          </a:p>
          <a:p>
            <a:pPr>
              <a:buNone/>
            </a:pPr>
            <a:r>
              <a:rPr lang="en-US" b="1" u="sng" dirty="0"/>
              <a:t>Dorsal Root Ganglion:</a:t>
            </a:r>
            <a:endParaRPr lang="en-US" dirty="0"/>
          </a:p>
          <a:p>
            <a:r>
              <a:rPr lang="en-US" dirty="0"/>
              <a:t>A nodule on a dorsal root that contains cell bodies of afferent spinal nerve neurons.</a:t>
            </a:r>
          </a:p>
          <a:p>
            <a:pPr>
              <a:buNone/>
            </a:pPr>
            <a:r>
              <a:rPr lang="en-US" b="1" u="sng" dirty="0"/>
              <a:t>Efferent axon:</a:t>
            </a:r>
            <a:endParaRPr lang="en-US" dirty="0"/>
          </a:p>
          <a:p>
            <a:r>
              <a:rPr lang="en-US" dirty="0"/>
              <a:t>An axon directed away from the central nervous system ; conveying motor commands to muscles and glands.</a:t>
            </a:r>
          </a:p>
          <a:p>
            <a:pPr>
              <a:buNone/>
            </a:pPr>
            <a:r>
              <a:rPr lang="en-US" i="1" dirty="0"/>
              <a:t>There are some other nerves of spinal nerves.</a:t>
            </a:r>
            <a:endParaRPr lang="en-US" dirty="0"/>
          </a:p>
          <a:p>
            <a:pPr lvl="0"/>
            <a:r>
              <a:rPr lang="en-US" dirty="0"/>
              <a:t>8 pairs of cervical spinal nerves</a:t>
            </a:r>
          </a:p>
          <a:p>
            <a:pPr lvl="0"/>
            <a:r>
              <a:rPr lang="en-US" dirty="0"/>
              <a:t>12 pairs of thoracic spinal nerves </a:t>
            </a:r>
          </a:p>
          <a:p>
            <a:pPr lvl="0"/>
            <a:r>
              <a:rPr lang="en-US" dirty="0"/>
              <a:t>5 pairs of lumbar spinal nerves</a:t>
            </a:r>
          </a:p>
          <a:p>
            <a:pPr lvl="0"/>
            <a:r>
              <a:rPr lang="en-US" dirty="0"/>
              <a:t>5 pairs of sacral spinal nerves</a:t>
            </a:r>
          </a:p>
          <a:p>
            <a:pPr lvl="0"/>
            <a:r>
              <a:rPr lang="en-US" dirty="0"/>
              <a:t>1 pair of coccyx spinal nerves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Cranial Nerves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A peripheral nerve attached directly to the brain. There are 12 cranial nerves.</a:t>
            </a:r>
          </a:p>
          <a:p>
            <a:pPr>
              <a:buNone/>
            </a:pPr>
            <a:r>
              <a:rPr lang="en-US" b="1" u="sng" dirty="0" err="1"/>
              <a:t>Vagus</a:t>
            </a:r>
            <a:r>
              <a:rPr lang="en-US" b="1" u="sng" dirty="0"/>
              <a:t>  Nerve:</a:t>
            </a:r>
            <a:endParaRPr lang="en-US" dirty="0"/>
          </a:p>
          <a:p>
            <a:r>
              <a:rPr lang="en-US" dirty="0"/>
              <a:t>The largest of the cranial nerves, conveying efferent fibers of the parasympathetic division of the autonomic nervous system to organs of the thoracic and abdominal cavities </a:t>
            </a:r>
          </a:p>
          <a:p>
            <a:pPr>
              <a:buNone/>
            </a:pPr>
            <a:r>
              <a:rPr lang="en-US" b="1" u="sng" dirty="0"/>
              <a:t>Olfactory Bulb:</a:t>
            </a:r>
            <a:endParaRPr lang="en-US" dirty="0"/>
          </a:p>
          <a:p>
            <a:r>
              <a:rPr lang="en-US" dirty="0"/>
              <a:t>The protrusion at the end of the olfactory nerve; receives input from the olfactory receptors.</a:t>
            </a:r>
          </a:p>
          <a:p>
            <a:pPr>
              <a:buNone/>
            </a:pPr>
            <a:r>
              <a:rPr lang="en-US" b="1" u="sng" dirty="0"/>
              <a:t>Hypoglossal nerve:</a:t>
            </a:r>
            <a:endParaRPr lang="en-US" dirty="0"/>
          </a:p>
          <a:p>
            <a:r>
              <a:rPr lang="en-US" dirty="0"/>
              <a:t>The hypoglossal nerve is a motor nerve that supplies the tongue muscles. The hypoglossal nerve originates in the medulla.</a:t>
            </a:r>
          </a:p>
          <a:p>
            <a:pPr>
              <a:buNone/>
            </a:pPr>
            <a:r>
              <a:rPr lang="en-US" b="1" u="sng" dirty="0"/>
              <a:t>Accessory nerve:</a:t>
            </a:r>
            <a:endParaRPr lang="en-US" dirty="0"/>
          </a:p>
          <a:p>
            <a:r>
              <a:rPr lang="en-US" dirty="0"/>
              <a:t>The accessory nerve provides motor function to some muscles in the neck:</a:t>
            </a:r>
          </a:p>
          <a:p>
            <a:r>
              <a:rPr lang="en-US" dirty="0"/>
              <a:t>It controls the </a:t>
            </a:r>
            <a:r>
              <a:rPr lang="en-US" dirty="0" err="1"/>
              <a:t>sternocleidomastoid</a:t>
            </a:r>
            <a:r>
              <a:rPr lang="en-US" dirty="0"/>
              <a:t>  and </a:t>
            </a:r>
            <a:r>
              <a:rPr lang="en-US" dirty="0" err="1"/>
              <a:t>trapezius</a:t>
            </a:r>
            <a:r>
              <a:rPr lang="en-US" dirty="0"/>
              <a:t> muscles that allows a person to rotate , extend and flex the neck </a:t>
            </a:r>
            <a:r>
              <a:rPr lang="en-US" dirty="0" err="1"/>
              <a:t>ans</a:t>
            </a:r>
            <a:r>
              <a:rPr lang="en-US" dirty="0"/>
              <a:t> shoulders.</a:t>
            </a:r>
          </a:p>
          <a:p>
            <a:pPr>
              <a:buNone/>
            </a:pPr>
            <a:r>
              <a:rPr lang="en-US" b="1" u="sng" dirty="0" err="1"/>
              <a:t>Glossopharyngeal</a:t>
            </a:r>
            <a:r>
              <a:rPr lang="en-US" b="1" u="sng" dirty="0"/>
              <a:t>  nerve: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glossopharyngeal</a:t>
            </a:r>
            <a:r>
              <a:rPr lang="en-US" dirty="0"/>
              <a:t> nerve possesses both motor and sensory functions.</a:t>
            </a:r>
          </a:p>
          <a:p>
            <a:pPr lvl="0"/>
            <a:r>
              <a:rPr lang="en-US" dirty="0"/>
              <a:t>The sensory function receives information from the </a:t>
            </a:r>
            <a:r>
              <a:rPr lang="en-US" dirty="0" err="1"/>
              <a:t>thorat</a:t>
            </a:r>
            <a:r>
              <a:rPr lang="en-US" dirty="0"/>
              <a:t>, tonsils, middle ear, and back of the tongue. It is also </a:t>
            </a:r>
            <a:r>
              <a:rPr lang="en-US" dirty="0" err="1"/>
              <a:t>binvolved</a:t>
            </a:r>
            <a:r>
              <a:rPr lang="en-US" dirty="0"/>
              <a:t> with the sensation of taste for the back of the tongue.</a:t>
            </a:r>
          </a:p>
          <a:p>
            <a:pPr lvl="0"/>
            <a:r>
              <a:rPr lang="en-US" dirty="0"/>
              <a:t>The motor division provides movement to the </a:t>
            </a:r>
            <a:r>
              <a:rPr lang="en-US" dirty="0" err="1"/>
              <a:t>stylopharyngeus</a:t>
            </a:r>
            <a:r>
              <a:rPr lang="en-US" dirty="0"/>
              <a:t> , which is a muscle that allows the throat to shorten and widen.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b="1" u="sng" dirty="0"/>
              <a:t>Cranial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b="1" u="sng" dirty="0"/>
              <a:t>Facial nerve:</a:t>
            </a:r>
            <a:endParaRPr lang="en-US" dirty="0"/>
          </a:p>
          <a:p>
            <a:r>
              <a:rPr lang="en-US" dirty="0"/>
              <a:t>The facial nerve also has both motor and sensory functions. </a:t>
            </a:r>
          </a:p>
          <a:p>
            <a:r>
              <a:rPr lang="en-US" dirty="0"/>
              <a:t>The facial nerve  made up of four nuclei that serve different functions etc.</a:t>
            </a:r>
          </a:p>
          <a:p>
            <a:pPr>
              <a:buNone/>
            </a:pPr>
            <a:r>
              <a:rPr lang="en-US" b="1" u="sng" dirty="0" err="1"/>
              <a:t>Vestibulocochlear</a:t>
            </a:r>
            <a:r>
              <a:rPr lang="en-US" b="1" u="sng" dirty="0"/>
              <a:t> nerve: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vestibulocochlear</a:t>
            </a:r>
            <a:r>
              <a:rPr lang="en-US" dirty="0"/>
              <a:t> nerve is involved with a </a:t>
            </a:r>
            <a:r>
              <a:rPr lang="en-US" dirty="0" err="1"/>
              <a:t>persons’s</a:t>
            </a:r>
            <a:r>
              <a:rPr lang="en-US" dirty="0"/>
              <a:t> hearing and balance. The </a:t>
            </a:r>
            <a:r>
              <a:rPr lang="en-US" dirty="0" err="1"/>
              <a:t>vestibulocochlear</a:t>
            </a:r>
            <a:r>
              <a:rPr lang="en-US" dirty="0"/>
              <a:t> nerve contains two components:</a:t>
            </a:r>
          </a:p>
          <a:p>
            <a:pPr lvl="0"/>
            <a:r>
              <a:rPr lang="en-US" dirty="0"/>
              <a:t>The vestibular nerve helps the body sense changes in the position of the head with regard to gravity. The body uses this information to maintain balance.</a:t>
            </a:r>
          </a:p>
          <a:p>
            <a:pPr lvl="0"/>
            <a:r>
              <a:rPr lang="en-US" dirty="0"/>
              <a:t>The cochlear nerve helps with hearing. Specialized inner hair cells and the basilar membrane vibrate in response to sounds and determine frequency and magnitude of the sound.</a:t>
            </a:r>
          </a:p>
          <a:p>
            <a:pPr>
              <a:buNone/>
            </a:pPr>
            <a:r>
              <a:rPr lang="en-US" b="1" u="sng" dirty="0" err="1"/>
              <a:t>Abducens</a:t>
            </a:r>
            <a:r>
              <a:rPr lang="en-US" b="1" u="sng" dirty="0"/>
              <a:t> nerve: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abducens</a:t>
            </a:r>
            <a:r>
              <a:rPr lang="en-US" dirty="0"/>
              <a:t> nerve also helps control eye movements. It helps the lateral </a:t>
            </a:r>
            <a:r>
              <a:rPr lang="en-US" dirty="0" err="1"/>
              <a:t>recuts</a:t>
            </a:r>
            <a:r>
              <a:rPr lang="en-US" dirty="0"/>
              <a:t> muscles, which is one of the </a:t>
            </a:r>
            <a:r>
              <a:rPr lang="en-US" dirty="0" err="1"/>
              <a:t>extraocular</a:t>
            </a:r>
            <a:r>
              <a:rPr lang="en-US" dirty="0"/>
              <a:t> muscles , to turn the gaze outward.</a:t>
            </a:r>
          </a:p>
          <a:p>
            <a:pPr>
              <a:buNone/>
            </a:pPr>
            <a:r>
              <a:rPr lang="en-US" b="1" u="sng" dirty="0"/>
              <a:t>Optic nerve:</a:t>
            </a:r>
            <a:endParaRPr lang="en-US" dirty="0"/>
          </a:p>
          <a:p>
            <a:r>
              <a:rPr lang="en-US" dirty="0"/>
              <a:t>The optic nerve transmits information to the brain regarding a person’s vision.</a:t>
            </a:r>
          </a:p>
          <a:p>
            <a:pPr>
              <a:buNone/>
            </a:pPr>
            <a:r>
              <a:rPr lang="en-US" b="1" u="sng" dirty="0" err="1"/>
              <a:t>Oculomotor</a:t>
            </a:r>
            <a:r>
              <a:rPr lang="en-US" b="1" u="sng" dirty="0"/>
              <a:t> nerve: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oculomotor</a:t>
            </a:r>
            <a:r>
              <a:rPr lang="en-US" dirty="0"/>
              <a:t> nerve helps control muscle movements of the eyes. The </a:t>
            </a:r>
            <a:r>
              <a:rPr lang="en-US" dirty="0" err="1"/>
              <a:t>oculomotor</a:t>
            </a:r>
            <a:r>
              <a:rPr lang="en-US" dirty="0"/>
              <a:t> nerve provides movement to most of the muscles that moves the eyeball and upper eyelid, known as </a:t>
            </a:r>
            <a:r>
              <a:rPr lang="en-US" dirty="0" err="1"/>
              <a:t>extraocular</a:t>
            </a:r>
            <a:r>
              <a:rPr lang="en-US" dirty="0"/>
              <a:t> muscles.</a:t>
            </a:r>
          </a:p>
          <a:p>
            <a:pPr>
              <a:buNone/>
            </a:pPr>
            <a:r>
              <a:rPr lang="en-US" b="1" u="sng" dirty="0" err="1"/>
              <a:t>Trochlear</a:t>
            </a:r>
            <a:r>
              <a:rPr lang="en-US" b="1" u="sng" dirty="0"/>
              <a:t> nerve:</a:t>
            </a:r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trochlear</a:t>
            </a:r>
            <a:r>
              <a:rPr lang="en-US" dirty="0"/>
              <a:t> nerve is also involved in eye movement. The </a:t>
            </a:r>
            <a:r>
              <a:rPr lang="en-US" dirty="0" err="1"/>
              <a:t>trochlear</a:t>
            </a:r>
            <a:r>
              <a:rPr lang="en-US" dirty="0"/>
              <a:t> nerve, like  the </a:t>
            </a:r>
            <a:r>
              <a:rPr lang="en-US" dirty="0" err="1"/>
              <a:t>oculomotor</a:t>
            </a:r>
            <a:r>
              <a:rPr lang="en-US" dirty="0"/>
              <a:t> nerve, originates in the midbrain. It powers the </a:t>
            </a:r>
            <a:r>
              <a:rPr lang="en-US" dirty="0" err="1"/>
              <a:t>contralateral</a:t>
            </a:r>
            <a:r>
              <a:rPr lang="en-US" dirty="0"/>
              <a:t> superior oblique muscles that allows the eye to point downward and inward.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Cranial Nerves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u="sng" dirty="0"/>
              <a:t>Trigeminal nerve:</a:t>
            </a:r>
            <a:endParaRPr lang="en-US" dirty="0"/>
          </a:p>
          <a:p>
            <a:r>
              <a:rPr lang="en-US" dirty="0"/>
              <a:t>The trigeminal nerve is the largest cranial nerve and has both motor and sensory functions</a:t>
            </a:r>
          </a:p>
          <a:p>
            <a:pPr lvl="0"/>
            <a:r>
              <a:rPr lang="en-US" dirty="0"/>
              <a:t>Its motor functions help a person to chew and clench the teeth and gives sensation to muscles in the tympanic membrane of the ear.</a:t>
            </a:r>
          </a:p>
          <a:p>
            <a:r>
              <a:rPr lang="en-US" dirty="0"/>
              <a:t>Its sensory division has three parts that connect to sensory receptors sites on the face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The Autonomic Nervous System (ANS)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/>
              <a:t>The portion of the peripheral nervous system that controls the body’s vegetative functions.</a:t>
            </a:r>
          </a:p>
          <a:p>
            <a:r>
              <a:rPr lang="en-US" dirty="0"/>
              <a:t>The ANS consists of two anatomically separate systems: the </a:t>
            </a:r>
            <a:r>
              <a:rPr lang="en-US" b="1" dirty="0"/>
              <a:t>Sympathetic Division</a:t>
            </a:r>
            <a:r>
              <a:rPr lang="en-US" dirty="0"/>
              <a:t> and the </a:t>
            </a:r>
            <a:r>
              <a:rPr lang="en-US" b="1" dirty="0"/>
              <a:t>Parasympathetic.</a:t>
            </a:r>
            <a:endParaRPr lang="en-US" dirty="0"/>
          </a:p>
          <a:p>
            <a:pPr>
              <a:buNone/>
            </a:pPr>
            <a:r>
              <a:rPr lang="en-US" b="1" u="sng" dirty="0"/>
              <a:t>Somatic nervous system</a:t>
            </a:r>
            <a:endParaRPr lang="en-US" dirty="0"/>
          </a:p>
          <a:p>
            <a:r>
              <a:rPr lang="en-US" dirty="0"/>
              <a:t>The part of the peripheral nervous system that controls the movement of skeletal muscles or transmits </a:t>
            </a:r>
            <a:r>
              <a:rPr lang="en-US" dirty="0" err="1"/>
              <a:t>somatosensory</a:t>
            </a:r>
            <a:r>
              <a:rPr lang="en-US" dirty="0"/>
              <a:t> information to the central nervous system.</a:t>
            </a:r>
          </a:p>
          <a:p>
            <a:pPr>
              <a:buNone/>
            </a:pPr>
            <a:r>
              <a:rPr lang="en-US" b="1" u="sng" dirty="0"/>
              <a:t>Sympathetic Division Of The ANS</a:t>
            </a:r>
            <a:endParaRPr lang="en-US" dirty="0"/>
          </a:p>
          <a:p>
            <a:r>
              <a:rPr lang="en-US" dirty="0"/>
              <a:t>The portion of the autonomic nervous system that controls functions that accompany arousal and expenditure of energy. </a:t>
            </a:r>
          </a:p>
          <a:p>
            <a:pPr>
              <a:buNone/>
            </a:pPr>
            <a:r>
              <a:rPr lang="en-US" b="1" u="sng" dirty="0"/>
              <a:t>Sympathetic Ganglia:</a:t>
            </a:r>
            <a:endParaRPr lang="en-US" dirty="0"/>
          </a:p>
          <a:p>
            <a:r>
              <a:rPr lang="en-US" dirty="0"/>
              <a:t>Nodules that contain synapses between </a:t>
            </a:r>
            <a:r>
              <a:rPr lang="en-US" dirty="0" err="1"/>
              <a:t>preganglionic</a:t>
            </a:r>
            <a:r>
              <a:rPr lang="en-US" dirty="0"/>
              <a:t> and postganglionic neurons of the sympathetic nervous system.</a:t>
            </a:r>
          </a:p>
          <a:p>
            <a:pPr>
              <a:buNone/>
            </a:pPr>
            <a:r>
              <a:rPr lang="en-US" b="1" u="sng" dirty="0"/>
              <a:t>Sympathetic Ganglion Chain:</a:t>
            </a:r>
            <a:endParaRPr lang="en-US" dirty="0"/>
          </a:p>
          <a:p>
            <a:r>
              <a:rPr lang="en-US" dirty="0"/>
              <a:t>One of a pair of groups of sympathetic ganglia that lie </a:t>
            </a:r>
            <a:r>
              <a:rPr lang="en-US" dirty="0" err="1"/>
              <a:t>ventrolateral</a:t>
            </a:r>
            <a:r>
              <a:rPr lang="en-US" dirty="0"/>
              <a:t> to the vertebral column.</a:t>
            </a:r>
          </a:p>
          <a:p>
            <a:pPr>
              <a:buNone/>
            </a:pPr>
            <a:r>
              <a:rPr lang="en-US" b="1" u="sng" dirty="0" err="1"/>
              <a:t>Preganglionic</a:t>
            </a:r>
            <a:r>
              <a:rPr lang="en-US" b="1" u="sng" dirty="0"/>
              <a:t> Neuron:</a:t>
            </a:r>
            <a:endParaRPr lang="en-US" dirty="0"/>
          </a:p>
          <a:p>
            <a:r>
              <a:rPr lang="en-US" dirty="0"/>
              <a:t>The efferent neurons of the autonomic nervous system whose cell body is located in a cranial nerve nucleus or in the intermediate horn of the spinal gray matter and whose terminal buttons synapse upon postganglionic neuron in the autonomic ganglia.</a:t>
            </a:r>
            <a:r>
              <a:rPr lang="en-US" b="1" u="sng" dirty="0"/>
              <a:t>  </a:t>
            </a:r>
            <a:endParaRPr lang="en-US" dirty="0"/>
          </a:p>
          <a:p>
            <a:pPr>
              <a:buNone/>
            </a:pPr>
            <a:r>
              <a:rPr lang="en-US" b="1" u="sng" dirty="0"/>
              <a:t>Postganglionic Neuron:</a:t>
            </a:r>
            <a:endParaRPr lang="en-US" dirty="0"/>
          </a:p>
          <a:p>
            <a:r>
              <a:rPr lang="en-US" dirty="0"/>
              <a:t>Neurons  of the autonomic nervous system that form synapses directly with their target organ. </a:t>
            </a:r>
          </a:p>
          <a:p>
            <a:pPr>
              <a:buNone/>
            </a:pPr>
            <a:r>
              <a:rPr lang="en-US" b="1" u="sng" dirty="0"/>
              <a:t>Parasympathetic Division Of The ANS</a:t>
            </a:r>
            <a:endParaRPr lang="en-US" dirty="0"/>
          </a:p>
          <a:p>
            <a:r>
              <a:rPr lang="en-US" dirty="0"/>
              <a:t>The portion of the autonomic nervous system that controls functions that occur during a relaxed state.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Difference B/W  Sympathetic And parasympathetic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u="dbl" dirty="0"/>
              <a:t>Sympathetic </a:t>
            </a:r>
            <a:r>
              <a:rPr lang="en-US" b="1" dirty="0"/>
              <a:t>                                                                                                       </a:t>
            </a:r>
            <a:r>
              <a:rPr lang="en-US" b="1" u="dbl" dirty="0"/>
              <a:t>Parasympathetic</a:t>
            </a:r>
            <a:endParaRPr lang="en-US" dirty="0"/>
          </a:p>
          <a:p>
            <a:pPr lvl="0"/>
            <a:r>
              <a:rPr lang="en-US" dirty="0"/>
              <a:t>Dilates pupils                                                                                                Constricts pupils  </a:t>
            </a:r>
          </a:p>
          <a:p>
            <a:pPr lvl="0"/>
            <a:r>
              <a:rPr lang="en-US" dirty="0"/>
              <a:t>Inhibits saliva production                                                                           Increases saliva production </a:t>
            </a:r>
          </a:p>
          <a:p>
            <a:pPr lvl="0"/>
            <a:r>
              <a:rPr lang="en-US" dirty="0"/>
              <a:t>Dilates bronchia                                                                                           Reduces the heart rate</a:t>
            </a:r>
          </a:p>
          <a:p>
            <a:pPr lvl="0"/>
            <a:r>
              <a:rPr lang="en-US" dirty="0"/>
              <a:t>Rises the heart rate                                                                                     Constricts bronchia</a:t>
            </a:r>
          </a:p>
          <a:p>
            <a:pPr lvl="0"/>
            <a:r>
              <a:rPr lang="en-US" dirty="0"/>
              <a:t>Inhibits the activity of the digestive organs                                            Stimulate the activity of the                                       </a:t>
            </a:r>
          </a:p>
          <a:p>
            <a:pPr lvl="0"/>
            <a:r>
              <a:rPr lang="en-US" dirty="0"/>
              <a:t>Inhibits the gallbladder                                                                               digestive organ</a:t>
            </a:r>
          </a:p>
          <a:p>
            <a:pPr lvl="0"/>
            <a:r>
              <a:rPr lang="en-US" dirty="0"/>
              <a:t>Stimulates the adrenal medulla to release                                              Stimulates the gall </a:t>
            </a:r>
          </a:p>
          <a:p>
            <a:r>
              <a:rPr lang="en-US" dirty="0"/>
              <a:t>Adrenaline and </a:t>
            </a:r>
            <a:r>
              <a:rPr lang="en-US" dirty="0" err="1"/>
              <a:t>noradrenaline</a:t>
            </a:r>
            <a:r>
              <a:rPr lang="en-US" dirty="0"/>
              <a:t>                                                                    bladder</a:t>
            </a:r>
          </a:p>
          <a:p>
            <a:pPr lvl="0"/>
            <a:r>
              <a:rPr lang="en-US" dirty="0"/>
              <a:t>Relaxes urinary bladder                                                                               Constricts urinary                                                                      </a:t>
            </a:r>
          </a:p>
          <a:p>
            <a:pPr lvl="0"/>
            <a:r>
              <a:rPr lang="en-US" dirty="0"/>
              <a:t>Stimulates orgasm in genitals of man and woman                                 bladder </a:t>
            </a:r>
          </a:p>
          <a:p>
            <a:r>
              <a:rPr lang="en-US" dirty="0"/>
              <a:t>                                                                                                                         </a:t>
            </a:r>
            <a:r>
              <a:rPr lang="en-US" dirty="0" smtClean="0"/>
              <a:t> </a:t>
            </a:r>
            <a:r>
              <a:rPr lang="en-US" dirty="0"/>
              <a:t>Stimulates </a:t>
            </a:r>
            <a:r>
              <a:rPr lang="en-US" dirty="0" smtClean="0"/>
              <a:t> erection</a:t>
            </a:r>
            <a:endParaRPr lang="en-US" dirty="0"/>
          </a:p>
          <a:p>
            <a:r>
              <a:rPr lang="en-US" dirty="0"/>
              <a:t>                                                                                                                          </a:t>
            </a:r>
            <a:r>
              <a:rPr lang="en-US" dirty="0" smtClean="0"/>
              <a:t>Genitals </a:t>
            </a:r>
            <a:r>
              <a:rPr lang="en-US" dirty="0"/>
              <a:t>of man and </a:t>
            </a:r>
            <a:r>
              <a:rPr lang="en-US" dirty="0" smtClean="0"/>
              <a:t>women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u="sng" dirty="0"/>
              <a:t>The Major Divisions OF The Peripheral Nervous System (TABLE 3.3)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Somatic Nervous System                         </a:t>
            </a:r>
            <a:r>
              <a:rPr lang="en-US" b="1" dirty="0" smtClean="0"/>
              <a:t> </a:t>
            </a:r>
            <a:r>
              <a:rPr lang="en-US" b="1" dirty="0"/>
              <a:t>Autonomic Nervous System </a:t>
            </a:r>
            <a:endParaRPr lang="en-US" dirty="0"/>
          </a:p>
          <a:p>
            <a:r>
              <a:rPr lang="en-US" i="1" dirty="0"/>
              <a:t>SPINAL NERVES                                              </a:t>
            </a:r>
            <a:r>
              <a:rPr lang="en-US" i="1" dirty="0" smtClean="0"/>
              <a:t> </a:t>
            </a:r>
            <a:r>
              <a:rPr lang="en-US" i="1" dirty="0"/>
              <a:t>SYMPATHETIC BRANCH</a:t>
            </a:r>
            <a:endParaRPr lang="en-US" dirty="0"/>
          </a:p>
          <a:p>
            <a:r>
              <a:rPr lang="en-US" dirty="0"/>
              <a:t>Afferents from sense organs                         </a:t>
            </a:r>
            <a:r>
              <a:rPr lang="en-US" dirty="0" smtClean="0"/>
              <a:t>Spinal </a:t>
            </a:r>
            <a:r>
              <a:rPr lang="en-US" dirty="0"/>
              <a:t>nerves                                                                               </a:t>
            </a:r>
          </a:p>
          <a:p>
            <a:r>
              <a:rPr lang="en-US" dirty="0"/>
              <a:t>Efferent to muscles                                         </a:t>
            </a:r>
            <a:r>
              <a:rPr lang="en-US" dirty="0" smtClean="0"/>
              <a:t>Sympathetic </a:t>
            </a:r>
            <a:r>
              <a:rPr lang="en-US" dirty="0"/>
              <a:t>ganglia                                    </a:t>
            </a:r>
          </a:p>
          <a:p>
            <a:r>
              <a:rPr lang="en-US" i="1" dirty="0"/>
              <a:t>CRANIAL NERVES                                       </a:t>
            </a:r>
            <a:r>
              <a:rPr lang="en-US" i="1" dirty="0" smtClean="0"/>
              <a:t>PARASYMPATHETIC </a:t>
            </a:r>
            <a:r>
              <a:rPr lang="en-US" i="1" dirty="0"/>
              <a:t>BRANCH </a:t>
            </a:r>
            <a:endParaRPr lang="en-US" dirty="0"/>
          </a:p>
          <a:p>
            <a:r>
              <a:rPr lang="en-US" dirty="0"/>
              <a:t>Afferent from sense organs                         </a:t>
            </a:r>
            <a:r>
              <a:rPr lang="en-US" dirty="0" smtClean="0"/>
              <a:t> </a:t>
            </a:r>
            <a:r>
              <a:rPr lang="en-US" dirty="0"/>
              <a:t>Cranial nerves</a:t>
            </a:r>
          </a:p>
          <a:p>
            <a:r>
              <a:rPr lang="en-US" dirty="0"/>
              <a:t>Efferent to muscles                                         </a:t>
            </a:r>
            <a:r>
              <a:rPr lang="en-US" dirty="0" smtClean="0"/>
              <a:t>Spinal </a:t>
            </a:r>
            <a:r>
              <a:rPr lang="en-US" dirty="0"/>
              <a:t>nerves </a:t>
            </a:r>
          </a:p>
          <a:p>
            <a:r>
              <a:rPr lang="en-US" dirty="0"/>
              <a:t>                                                                           </a:t>
            </a:r>
            <a:r>
              <a:rPr lang="en-US" dirty="0" smtClean="0"/>
              <a:t>Parasympathetic </a:t>
            </a:r>
            <a:r>
              <a:rPr lang="en-US" dirty="0"/>
              <a:t>ganglia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300" b="1" u="dotDotDash" dirty="0"/>
              <a:t>References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Neil R. Carlson</a:t>
            </a:r>
            <a:r>
              <a:rPr lang="en-US" dirty="0"/>
              <a:t>. (2006). Foundations of Physiological Psychology: Structure of the Nervous System, (7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). </a:t>
            </a:r>
            <a:r>
              <a:rPr lang="en-US" i="1" dirty="0"/>
              <a:t>University of </a:t>
            </a:r>
            <a:r>
              <a:rPr lang="en-US" i="1" dirty="0" err="1"/>
              <a:t>Massachusett</a:t>
            </a:r>
            <a:r>
              <a:rPr lang="en-US" i="1" dirty="0"/>
              <a:t> ,  </a:t>
            </a:r>
            <a:r>
              <a:rPr lang="en-US" i="1" dirty="0" err="1"/>
              <a:t>Amberst</a:t>
            </a:r>
            <a:r>
              <a:rPr lang="en-US" i="1" dirty="0"/>
              <a:t>.</a:t>
            </a:r>
            <a:endParaRPr lang="en-US" dirty="0"/>
          </a:p>
          <a:p>
            <a:r>
              <a:rPr lang="en-US" b="1" dirty="0"/>
              <a:t>Shannon Johnson</a:t>
            </a:r>
            <a:r>
              <a:rPr lang="en-US" dirty="0"/>
              <a:t>. (2018). Peripheral Nervous System: Cranial Nerves , (7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err="1"/>
              <a:t>ed</a:t>
            </a:r>
            <a:r>
              <a:rPr lang="en-US" dirty="0"/>
              <a:t>). </a:t>
            </a:r>
            <a:r>
              <a:rPr lang="en-US" i="1" dirty="0"/>
              <a:t>Medical News Daily (MNT).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1005</Words>
  <Application>Microsoft Office PowerPoint</Application>
  <PresentationFormat>On-screen Show (4:3)</PresentationFormat>
  <Paragraphs>95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Peripheral Nervous System </vt:lpstr>
      <vt:lpstr>Spinal Nerves </vt:lpstr>
      <vt:lpstr>Cranial Nerves </vt:lpstr>
      <vt:lpstr>Cranial Nerves</vt:lpstr>
      <vt:lpstr>Cranial Nerves </vt:lpstr>
      <vt:lpstr>The Autonomic Nervous System (ANS) </vt:lpstr>
      <vt:lpstr>Difference B/W  Sympathetic And parasympathetic </vt:lpstr>
      <vt:lpstr>The Major Divisions OF The Peripheral Nervous System (TABLE 3.3)</vt:lpstr>
      <vt:lpstr>References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Peripheral Nervous System</dc:title>
  <dc:creator>HP</dc:creator>
  <cp:lastModifiedBy>HP</cp:lastModifiedBy>
  <cp:revision>3</cp:revision>
  <dcterms:created xsi:type="dcterms:W3CDTF">2020-03-25T08:30:50Z</dcterms:created>
  <dcterms:modified xsi:type="dcterms:W3CDTF">2020-03-25T08:56:51Z</dcterms:modified>
</cp:coreProperties>
</file>